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7" r:id="rId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7" Type="http://schemas.openxmlformats.org/officeDocument/2006/relationships/tableStyles" Target="tableStyles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" name="图片 5" descr="陕西中医药大学PPT设计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635" y="-17145"/>
            <a:ext cx="12203430" cy="689546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2065" y="-9525"/>
            <a:ext cx="12203430" cy="6866255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12" baseType="lpstr">
      <vt:lpstr>Arial</vt:lpstr>
      <vt:lpstr>宋体</vt:lpstr>
      <vt:lpstr>Wingdings</vt:lpstr>
      <vt:lpstr>Calibri Light</vt:lpstr>
      <vt:lpstr>Anziano Ornaments</vt:lpstr>
      <vt:lpstr>Calibri</vt:lpstr>
      <vt:lpstr>Lucida Sans</vt:lpstr>
      <vt:lpstr>微软雅黑</vt:lpstr>
      <vt:lpstr>黑体</vt:lpstr>
      <vt:lpstr>Office 主题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Administrator</cp:lastModifiedBy>
  <cp:revision>3</cp:revision>
  <dcterms:created xsi:type="dcterms:W3CDTF">2015-05-05T08:02:00Z</dcterms:created>
  <dcterms:modified xsi:type="dcterms:W3CDTF">2016-09-21T10:58:06Z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2052-10.1.0.5975</vt:lpwstr>
  </property>
</Properties>
</file>